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86" r:id="rId4"/>
    <p:sldId id="285" r:id="rId5"/>
    <p:sldId id="265" r:id="rId6"/>
    <p:sldId id="28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5" autoAdjust="0"/>
    <p:restoredTop sz="94605" autoAdjust="0"/>
  </p:normalViewPr>
  <p:slideViewPr>
    <p:cSldViewPr>
      <p:cViewPr varScale="1">
        <p:scale>
          <a:sx n="114" d="100"/>
          <a:sy n="114" d="100"/>
        </p:scale>
        <p:origin x="153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76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D65-C64D-44FB-9152-4CC2DE0C9198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23FBD-8F7D-4F85-8085-67BFDB05CB71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789A-1220-4441-8676-44A034051BFD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75D48070-6A81-47D0-9810-1540B9FEFF61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00"/>
            <a:ext cx="7543800" cy="1524000"/>
          </a:xfrm>
        </p:spPr>
        <p:txBody>
          <a:bodyPr anchor="ctr"/>
          <a:lstStyle/>
          <a:p>
            <a:r>
              <a:rPr lang="en-US" sz="7200" dirty="0" smtClean="0"/>
              <a:t>Adapter Pattern</a:t>
            </a:r>
            <a:endParaRPr lang="en-US" sz="7200" dirty="0"/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>
          <a:xfrm>
            <a:off x="7543800" y="63246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FEBEB0A-9E3D-4B14-9782-E2AE3DA60D9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58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Definition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dirty="0"/>
              <a:t>Convert the interface of a class into another interface clients expect. Adapter lets classes work together that couldn't otherwise because of incompatible interfaces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00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Participants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Target</a:t>
            </a:r>
            <a:endParaRPr lang="en-US" dirty="0">
              <a:solidFill>
                <a:srgbClr val="C00000"/>
              </a:solidFill>
            </a:endParaRPr>
          </a:p>
          <a:p>
            <a:pPr lvl="1"/>
            <a:r>
              <a:rPr lang="en-US" dirty="0"/>
              <a:t>defines the domain-specific interface that </a:t>
            </a:r>
            <a:r>
              <a:rPr lang="en-US" dirty="0">
                <a:solidFill>
                  <a:srgbClr val="C00000"/>
                </a:solidFill>
              </a:rPr>
              <a:t>Client </a:t>
            </a:r>
            <a:r>
              <a:rPr lang="en-US" dirty="0"/>
              <a:t>uses.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Adapter</a:t>
            </a:r>
            <a:endParaRPr lang="en-US" dirty="0">
              <a:solidFill>
                <a:srgbClr val="C00000"/>
              </a:solidFill>
            </a:endParaRPr>
          </a:p>
          <a:p>
            <a:pPr lvl="1"/>
            <a:r>
              <a:rPr lang="en-US" dirty="0"/>
              <a:t>adapts the interface </a:t>
            </a:r>
            <a:r>
              <a:rPr lang="en-US" dirty="0" err="1">
                <a:solidFill>
                  <a:srgbClr val="C00000"/>
                </a:solidFill>
              </a:rPr>
              <a:t>Adaptee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to the Target interface.</a:t>
            </a:r>
          </a:p>
          <a:p>
            <a:r>
              <a:rPr lang="en-US" b="1" dirty="0" err="1" smtClean="0">
                <a:solidFill>
                  <a:srgbClr val="C00000"/>
                </a:solidFill>
              </a:rPr>
              <a:t>Adaptee</a:t>
            </a:r>
            <a:endParaRPr lang="en-US" dirty="0">
              <a:solidFill>
                <a:srgbClr val="C00000"/>
              </a:solidFill>
            </a:endParaRPr>
          </a:p>
          <a:p>
            <a:pPr lvl="1"/>
            <a:r>
              <a:rPr lang="en-US" dirty="0"/>
              <a:t>defines an existing interface that needs adapting.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Client</a:t>
            </a:r>
            <a:endParaRPr lang="en-US" dirty="0">
              <a:solidFill>
                <a:srgbClr val="C00000"/>
              </a:solidFill>
            </a:endParaRPr>
          </a:p>
          <a:p>
            <a:pPr lvl="1"/>
            <a:r>
              <a:rPr lang="en-US" dirty="0"/>
              <a:t>collaborates </a:t>
            </a:r>
            <a:r>
              <a:rPr lang="en-US" dirty="0" smtClean="0"/>
              <a:t>with </a:t>
            </a:r>
            <a:r>
              <a:rPr lang="en-US" dirty="0"/>
              <a:t>objects conforming to the </a:t>
            </a:r>
            <a:r>
              <a:rPr lang="en-US" dirty="0">
                <a:solidFill>
                  <a:srgbClr val="C00000"/>
                </a:solidFill>
              </a:rPr>
              <a:t>Target </a:t>
            </a:r>
            <a:r>
              <a:rPr lang="en-US" dirty="0" smtClean="0"/>
              <a:t>interface.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35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Class Diagram</a:t>
            </a:r>
            <a:endParaRPr lang="en-US" sz="36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810000" y="1560731"/>
            <a:ext cx="2057400" cy="12954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3810000" y="1931694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432381" y="1524000"/>
            <a:ext cx="83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Target</a:t>
            </a:r>
            <a:endParaRPr lang="en-US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3810000" y="2260836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Request()</a:t>
            </a:r>
            <a:endParaRPr lang="en-US" dirty="0"/>
          </a:p>
        </p:txBody>
      </p:sp>
      <p:cxnSp>
        <p:nvCxnSpPr>
          <p:cNvPr id="35" name="Straight Arrow Connector 34"/>
          <p:cNvCxnSpPr>
            <a:endCxn id="24" idx="1"/>
          </p:cNvCxnSpPr>
          <p:nvPr/>
        </p:nvCxnSpPr>
        <p:spPr>
          <a:xfrm flipV="1">
            <a:off x="2500339" y="2208431"/>
            <a:ext cx="1309661" cy="1370"/>
          </a:xfrm>
          <a:prstGeom prst="straightConnector1">
            <a:avLst/>
          </a:prstGeom>
          <a:ln w="2540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3810000" y="2236494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endCxn id="56" idx="0"/>
          </p:cNvCxnSpPr>
          <p:nvPr/>
        </p:nvCxnSpPr>
        <p:spPr>
          <a:xfrm flipH="1">
            <a:off x="4952827" y="4745258"/>
            <a:ext cx="7041" cy="775571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3581053" y="5520829"/>
            <a:ext cx="2743547" cy="609600"/>
          </a:xfrm>
          <a:prstGeom prst="rect">
            <a:avLst/>
          </a:prstGeom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adaptee.SpecificRequest</a:t>
            </a:r>
            <a:r>
              <a:rPr lang="en-US" dirty="0" smtClean="0"/>
              <a:t>();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341905" y="1524000"/>
            <a:ext cx="2057400" cy="12954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9" name="Straight Connector 58"/>
          <p:cNvCxnSpPr/>
          <p:nvPr/>
        </p:nvCxnSpPr>
        <p:spPr>
          <a:xfrm>
            <a:off x="341905" y="1894963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985768" y="1487269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Client</a:t>
            </a:r>
            <a:endParaRPr lang="en-US" b="1" dirty="0"/>
          </a:p>
        </p:txBody>
      </p:sp>
      <p:cxnSp>
        <p:nvCxnSpPr>
          <p:cNvPr id="62" name="Straight Connector 61"/>
          <p:cNvCxnSpPr/>
          <p:nvPr/>
        </p:nvCxnSpPr>
        <p:spPr>
          <a:xfrm>
            <a:off x="341905" y="2199763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Isosceles Triangle 71"/>
          <p:cNvSpPr/>
          <p:nvPr/>
        </p:nvSpPr>
        <p:spPr>
          <a:xfrm>
            <a:off x="4731268" y="2892862"/>
            <a:ext cx="228600" cy="228600"/>
          </a:xfrm>
          <a:prstGeom prst="triangl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/>
          <p:cNvSpPr txBox="1"/>
          <p:nvPr/>
        </p:nvSpPr>
        <p:spPr>
          <a:xfrm>
            <a:off x="2429385" y="1802368"/>
            <a:ext cx="706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target</a:t>
            </a:r>
            <a:endParaRPr lang="en-US" dirty="0"/>
          </a:p>
        </p:txBody>
      </p:sp>
      <p:sp>
        <p:nvSpPr>
          <p:cNvPr id="75" name="Rectangle 74"/>
          <p:cNvSpPr/>
          <p:nvPr/>
        </p:nvSpPr>
        <p:spPr>
          <a:xfrm>
            <a:off x="3809653" y="3675821"/>
            <a:ext cx="2057400" cy="12954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6" name="Straight Connector 75"/>
          <p:cNvCxnSpPr/>
          <p:nvPr/>
        </p:nvCxnSpPr>
        <p:spPr>
          <a:xfrm>
            <a:off x="3809653" y="4046784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4344513" y="3639090"/>
            <a:ext cx="1005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Adapter</a:t>
            </a:r>
            <a:endParaRPr lang="en-US" b="1" dirty="0"/>
          </a:p>
        </p:txBody>
      </p:sp>
      <p:sp>
        <p:nvSpPr>
          <p:cNvPr id="78" name="TextBox 77"/>
          <p:cNvSpPr txBox="1"/>
          <p:nvPr/>
        </p:nvSpPr>
        <p:spPr>
          <a:xfrm>
            <a:off x="3809653" y="4375926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Request()</a:t>
            </a:r>
            <a:endParaRPr lang="en-US" dirty="0"/>
          </a:p>
        </p:txBody>
      </p:sp>
      <p:cxnSp>
        <p:nvCxnSpPr>
          <p:cNvPr id="79" name="Straight Connector 78"/>
          <p:cNvCxnSpPr/>
          <p:nvPr/>
        </p:nvCxnSpPr>
        <p:spPr>
          <a:xfrm>
            <a:off x="3809653" y="4351584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Elbow Connector 82"/>
          <p:cNvCxnSpPr>
            <a:stCxn id="72" idx="3"/>
            <a:endCxn id="77" idx="0"/>
          </p:cNvCxnSpPr>
          <p:nvPr/>
        </p:nvCxnSpPr>
        <p:spPr>
          <a:xfrm rot="16200000" flipH="1">
            <a:off x="4587577" y="3379452"/>
            <a:ext cx="517628" cy="1647"/>
          </a:xfrm>
          <a:prstGeom prst="bentConnector3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ectangle 86"/>
          <p:cNvSpPr/>
          <p:nvPr/>
        </p:nvSpPr>
        <p:spPr>
          <a:xfrm>
            <a:off x="6781800" y="3676027"/>
            <a:ext cx="2057400" cy="12954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8" name="Straight Connector 87"/>
          <p:cNvCxnSpPr/>
          <p:nvPr/>
        </p:nvCxnSpPr>
        <p:spPr>
          <a:xfrm>
            <a:off x="6781800" y="4046990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7316663" y="3639296"/>
            <a:ext cx="1005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err="1" smtClean="0"/>
              <a:t>Adaptee</a:t>
            </a:r>
            <a:endParaRPr lang="en-US" b="1" dirty="0"/>
          </a:p>
        </p:txBody>
      </p:sp>
      <p:sp>
        <p:nvSpPr>
          <p:cNvPr id="90" name="TextBox 89"/>
          <p:cNvSpPr txBox="1"/>
          <p:nvPr/>
        </p:nvSpPr>
        <p:spPr>
          <a:xfrm>
            <a:off x="6781800" y="4376132"/>
            <a:ext cx="1838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SpecificRequest</a:t>
            </a:r>
            <a:r>
              <a:rPr lang="en-US" dirty="0" smtClean="0"/>
              <a:t>()</a:t>
            </a:r>
            <a:endParaRPr lang="en-US" dirty="0"/>
          </a:p>
        </p:txBody>
      </p:sp>
      <p:cxnSp>
        <p:nvCxnSpPr>
          <p:cNvPr id="91" name="Straight Connector 90"/>
          <p:cNvCxnSpPr/>
          <p:nvPr/>
        </p:nvCxnSpPr>
        <p:spPr>
          <a:xfrm>
            <a:off x="6781800" y="4351790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5938354" y="4343400"/>
            <a:ext cx="843446" cy="0"/>
          </a:xfrm>
          <a:prstGeom prst="straightConnector1">
            <a:avLst/>
          </a:prstGeom>
          <a:ln w="2540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867400" y="3935967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adaptee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644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67100" y="990601"/>
            <a:ext cx="2209800" cy="450892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OffAxis1Right"/>
              <a:lightRig rig="threePt" dir="t"/>
            </a:scene3d>
            <a:sp3d extrusionH="508000">
              <a:bevelT w="190500" h="190500"/>
            </a:sp3d>
          </a:bodyPr>
          <a:lstStyle/>
          <a:p>
            <a:r>
              <a:rPr lang="en-US" sz="28700" dirty="0" smtClean="0">
                <a:gradFill flip="none" rotWithShape="1">
                  <a:gsLst>
                    <a:gs pos="0">
                      <a:srgbClr val="B40101"/>
                    </a:gs>
                    <a:gs pos="89000">
                      <a:schemeClr val="accent1">
                        <a:tint val="23500"/>
                        <a:satMod val="160000"/>
                        <a:lumMod val="50000"/>
                      </a:schemeClr>
                    </a:gs>
                  </a:gsLst>
                  <a:path path="circle">
                    <a:fillToRect l="100000" b="100000"/>
                  </a:path>
                  <a:tileRect t="-100000" r="-100000"/>
                </a:gradFill>
                <a:latin typeface="Arial Black" panose="020B0A04020102020204" pitchFamily="34" charset="0"/>
              </a:rPr>
              <a:t>?</a:t>
            </a:r>
            <a:endParaRPr lang="en-US" sz="28700" dirty="0">
              <a:gradFill flip="none" rotWithShape="1">
                <a:gsLst>
                  <a:gs pos="0">
                    <a:srgbClr val="B40101"/>
                  </a:gs>
                  <a:gs pos="89000">
                    <a:schemeClr val="accent1">
                      <a:tint val="23500"/>
                      <a:satMod val="160000"/>
                      <a:lumMod val="50000"/>
                    </a:schemeClr>
                  </a:gs>
                </a:gsLst>
                <a:path path="circle">
                  <a:fillToRect l="100000" b="100000"/>
                </a:path>
                <a:tileRect t="-100000" r="-100000"/>
              </a:gra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66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References</a:t>
            </a:r>
            <a:endParaRPr lang="en-US" sz="36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</a:rPr>
              <a:t>Dofactory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 – “Adapter”</a:t>
            </a:r>
          </a:p>
          <a:p>
            <a:pPr lvl="1"/>
            <a:r>
              <a:rPr lang="en-US">
                <a:solidFill>
                  <a:schemeClr val="bg2">
                    <a:lumMod val="50000"/>
                  </a:schemeClr>
                </a:solidFill>
              </a:rPr>
              <a:t>http://www.dofactory.com/net/adapter-design-pattern</a:t>
            </a:r>
            <a:endParaRPr lang="en-US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en-US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0083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689</TotalTime>
  <Words>97</Words>
  <Application>Microsoft Office PowerPoint</Application>
  <PresentationFormat>On-screen Show (4:3)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Arial Black</vt:lpstr>
      <vt:lpstr>Impact</vt:lpstr>
      <vt:lpstr>Times New Roman</vt:lpstr>
      <vt:lpstr>Wingdings</vt:lpstr>
      <vt:lpstr>Newsprint</vt:lpstr>
      <vt:lpstr>Adapter Pattern</vt:lpstr>
      <vt:lpstr>Definition</vt:lpstr>
      <vt:lpstr>Participants</vt:lpstr>
      <vt:lpstr>Class Diagram</vt:lpstr>
      <vt:lpstr>PowerPoint Presentation</vt:lpstr>
      <vt:lpstr>References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Development Methodologies</dc:title>
  <dc:creator>Scott Mills</dc:creator>
  <cp:lastModifiedBy>Scott Mills</cp:lastModifiedBy>
  <cp:revision>83</cp:revision>
  <dcterms:created xsi:type="dcterms:W3CDTF">2014-08-25T00:37:45Z</dcterms:created>
  <dcterms:modified xsi:type="dcterms:W3CDTF">2019-03-19T16:23:28Z</dcterms:modified>
</cp:coreProperties>
</file>